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72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06188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552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673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05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640025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41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771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524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300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42106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00785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FF28ECA-76CB-43E8-A584-C82F24F869BA}" type="datetimeFigureOut">
              <a:rPr lang="ko-KR" altLang="en-US" smtClean="0"/>
              <a:t>2022-09-25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6620A14-EDA8-49E8-9CEF-B2EAA6C6191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21700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CE1056-6DC5-9641-2057-497E9B0910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</a:t>
            </a:r>
            <a:r>
              <a:rPr lang="ko-KR" altLang="en-US" dirty="0"/>
              <a:t>게임프로그래밍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466A9E-4691-BB8F-5158-A68F51287F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 프로젝트</a:t>
            </a:r>
            <a:endParaRPr lang="en-US" altLang="ko-KR" dirty="0"/>
          </a:p>
          <a:p>
            <a:endParaRPr lang="en-US" altLang="ko-KR" sz="1400" dirty="0"/>
          </a:p>
          <a:p>
            <a:r>
              <a:rPr lang="en-US" altLang="ko-KR" sz="1400" dirty="0"/>
              <a:t>2020182050 </a:t>
            </a:r>
            <a:r>
              <a:rPr lang="ko-KR" altLang="en-US" sz="1400" dirty="0"/>
              <a:t>박찬호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790D7D10-A907-59EB-3D9B-A4E51BE599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16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0"/>
    </mc:Choice>
    <mc:Fallback>
      <p:transition spd="slow" advTm="80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39B96E-5904-BCCB-C2B5-A8C0530AB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7FBE8-4AA9-CDB7-0764-E1C41F122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게임 컨셉</a:t>
            </a:r>
            <a:endParaRPr lang="en-US" altLang="ko-KR" dirty="0"/>
          </a:p>
          <a:p>
            <a:r>
              <a:rPr lang="ko-KR" altLang="en-US" dirty="0"/>
              <a:t>개발 범위</a:t>
            </a:r>
            <a:endParaRPr lang="en-US" altLang="ko-KR" dirty="0"/>
          </a:p>
          <a:p>
            <a:r>
              <a:rPr lang="ko-KR" altLang="en-US" dirty="0"/>
              <a:t>예상 게임 실행 흐름</a:t>
            </a:r>
            <a:endParaRPr lang="en-US" altLang="ko-KR" dirty="0"/>
          </a:p>
          <a:p>
            <a:r>
              <a:rPr lang="ko-KR" altLang="en-US" dirty="0"/>
              <a:t>개발 일정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A8BC76FC-0E30-D7C2-CEE5-D3E94CB856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317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15"/>
    </mc:Choice>
    <mc:Fallback>
      <p:transition spd="slow" advTm="7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BACCB-2A02-56F2-8A54-543175AE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A3837D-86B3-297E-DFEE-DA31B1E96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8750"/>
            <a:ext cx="9601200" cy="3581400"/>
          </a:xfrm>
        </p:spPr>
        <p:txBody>
          <a:bodyPr/>
          <a:lstStyle/>
          <a:p>
            <a:r>
              <a:rPr lang="ko-KR" altLang="en-US" dirty="0"/>
              <a:t>주인공이 악당으로부터 연인을 되찾기 위해 땅을 파고 광물을 모아 구매한 아이템으로 악당을 물리치는 게임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7E30352-0AF5-2910-4A5C-9F0B5BB72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594" y="2194508"/>
            <a:ext cx="4137212" cy="3102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C1F0707F-736D-1DBA-8D40-8882299DAFAD}"/>
              </a:ext>
            </a:extLst>
          </p:cNvPr>
          <p:cNvSpPr txBox="1">
            <a:spLocks/>
          </p:cNvSpPr>
          <p:nvPr/>
        </p:nvSpPr>
        <p:spPr>
          <a:xfrm>
            <a:off x="6588054" y="5320225"/>
            <a:ext cx="1909560" cy="3087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ko-KR" altLang="en-US" sz="1600"/>
              <a:t>원작</a:t>
            </a:r>
            <a:r>
              <a:rPr lang="en-US" altLang="ko-KR" sz="1600" dirty="0"/>
              <a:t>:</a:t>
            </a:r>
            <a:r>
              <a:rPr lang="ko-KR" altLang="en-US" sz="1600" dirty="0"/>
              <a:t>굴착소년 쿵</a:t>
            </a: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F96F95F0-4D38-DC32-B0B3-6060EC81AE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556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74"/>
    </mc:Choice>
    <mc:Fallback>
      <p:transition spd="slow" advTm="14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72C5-DE23-A0FA-121D-7AEB57120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개발범위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5651019D-D92C-2F5B-33B7-BCAD022D7B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0687072"/>
              </p:ext>
            </p:extLst>
          </p:nvPr>
        </p:nvGraphicFramePr>
        <p:xfrm>
          <a:off x="1371603" y="1428750"/>
          <a:ext cx="9601197" cy="4989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172638683"/>
                    </a:ext>
                  </a:extLst>
                </a:gridCol>
                <a:gridCol w="3765173">
                  <a:extLst>
                    <a:ext uri="{9D8B030D-6E8A-4147-A177-3AD203B41FA5}">
                      <a16:colId xmlns:a16="http://schemas.microsoft.com/office/drawing/2014/main" val="2816963126"/>
                    </a:ext>
                  </a:extLst>
                </a:gridCol>
                <a:gridCol w="4007224">
                  <a:extLst>
                    <a:ext uri="{9D8B030D-6E8A-4147-A177-3AD203B41FA5}">
                      <a16:colId xmlns:a16="http://schemas.microsoft.com/office/drawing/2014/main" val="311198763"/>
                    </a:ext>
                  </a:extLst>
                </a:gridCol>
              </a:tblGrid>
              <a:tr h="2386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추가 범위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450651"/>
                  </a:ext>
                </a:extLst>
              </a:tr>
              <a:tr h="3033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컨트롤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방향 </a:t>
                      </a:r>
                      <a:r>
                        <a:rPr lang="en-US" altLang="ko-KR" sz="1400" dirty="0"/>
                        <a:t>+</a:t>
                      </a:r>
                      <a:r>
                        <a:rPr lang="ko-KR" altLang="en-US" sz="1400" dirty="0"/>
                        <a:t>좌상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우상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460919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기술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땅을 밟은 상태로 이동할 때 장애물이 있으면 드릴로 뚫기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인벤토리에 해당 아이템이 있을 때 단축키 사용으로 아이템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657846"/>
                  </a:ext>
                </a:extLst>
              </a:tr>
              <a:tr h="1490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초원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빙하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추가 맵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0430629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 </a:t>
                      </a:r>
                      <a:r>
                        <a:rPr lang="en-US" altLang="ko-KR" dirty="0"/>
                        <a:t>AI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주어진 공간을 계속 배회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네임드</a:t>
                      </a:r>
                      <a:r>
                        <a:rPr lang="ko-KR" altLang="en-US" sz="1400" dirty="0"/>
                        <a:t> 및 보스 몬스터는 플레이어 인식 후 플레이어에게 전진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224996"/>
                  </a:ext>
                </a:extLst>
              </a:tr>
              <a:tr h="5212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난이도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난이도 증가 시 체력 감소량 증가 및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산소 감소량 증가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보스 몬스터의 행동패턴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591093"/>
                  </a:ext>
                </a:extLst>
              </a:tr>
              <a:tr h="2113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피격 시 체력 감소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산소부족시 체력감소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지하에 오래 깊게 있을 때 산소감소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맵 제일위에 상점이 있고 필요한 아이템을 구매해 진행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장비아이템 구매 시 </a:t>
                      </a:r>
                      <a:r>
                        <a:rPr lang="ko-KR" altLang="en-US" sz="1400" dirty="0" err="1"/>
                        <a:t>자동장착</a:t>
                      </a:r>
                      <a:r>
                        <a:rPr lang="ko-KR" altLang="en-US" sz="1400" dirty="0"/>
                        <a:t> 및 장착 시 외형 변경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튜토리얼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게임 시작 전 스토리에 대한 </a:t>
                      </a:r>
                      <a:r>
                        <a:rPr lang="ko-KR" altLang="en-US" sz="1400" dirty="0" err="1"/>
                        <a:t>시네마틱</a:t>
                      </a:r>
                      <a:r>
                        <a:rPr lang="ko-KR" altLang="en-US" sz="1400" dirty="0"/>
                        <a:t> 영상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게임 저장 및 불러오기 기능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게임 사운드 조절</a:t>
                      </a:r>
                      <a:endParaRPr lang="en-US" altLang="ko-KR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819530"/>
                  </a:ext>
                </a:extLst>
              </a:tr>
              <a:tr h="2706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사운드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드릴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부스터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폭탄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적군 비명소리</a:t>
                      </a:r>
                      <a:r>
                        <a:rPr lang="en-US" altLang="ko-KR" sz="1400" dirty="0"/>
                        <a:t>, BGM </a:t>
                      </a:r>
                      <a:r>
                        <a:rPr lang="ko-KR" altLang="en-US" sz="1400" dirty="0"/>
                        <a:t>등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종이상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263543"/>
                  </a:ext>
                </a:extLst>
              </a:tr>
              <a:tr h="2410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걷기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부스터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드릴사용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폭발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적 </a:t>
                      </a:r>
                      <a:r>
                        <a:rPr lang="ko-KR" altLang="en-US" sz="1400" dirty="0" err="1"/>
                        <a:t>사망모션</a:t>
                      </a:r>
                      <a:r>
                        <a:rPr lang="ko-KR" altLang="en-US" sz="1400" dirty="0"/>
                        <a:t> 등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종이상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657990"/>
                  </a:ext>
                </a:extLst>
              </a:tr>
            </a:tbl>
          </a:graphicData>
        </a:graphic>
      </p:graphicFrame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8D630E55-0740-93F4-B60E-A09902B338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3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80"/>
    </mc:Choice>
    <mc:Fallback>
      <p:transition spd="slow" advTm="13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AD7739-2441-C8DD-A00A-CA6D2EDF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예상 게임 실행 흐름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44B057-EDDD-297D-7040-01E1EFAEC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7705" y="4948518"/>
            <a:ext cx="1277471" cy="31264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ko-KR" altLang="en-US" sz="1600" dirty="0"/>
              <a:t>타이틀화면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A252F77-7E38-DBED-2F43-408DECC02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316256"/>
            <a:ext cx="3509682" cy="263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8A191C2-634E-FBE3-8CFB-E8F3C7544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1281" y="2311214"/>
            <a:ext cx="3509682" cy="263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F93C7A0-86B1-E8B3-89A7-C7222F1160EC}"/>
              </a:ext>
            </a:extLst>
          </p:cNvPr>
          <p:cNvSpPr txBox="1">
            <a:spLocks/>
          </p:cNvSpPr>
          <p:nvPr/>
        </p:nvSpPr>
        <p:spPr>
          <a:xfrm>
            <a:off x="5997387" y="4943476"/>
            <a:ext cx="1277471" cy="3126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ko-KR" altLang="en-US" sz="1600" dirty="0"/>
              <a:t>게임 방법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D51232B6-49C7-4270-A408-8526644CBF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0963" y="2311214"/>
            <a:ext cx="3509682" cy="263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A1CD00-7B5F-05BE-BFB6-8A925EB29789}"/>
              </a:ext>
            </a:extLst>
          </p:cNvPr>
          <p:cNvSpPr txBox="1">
            <a:spLocks/>
          </p:cNvSpPr>
          <p:nvPr/>
        </p:nvSpPr>
        <p:spPr>
          <a:xfrm>
            <a:off x="9507068" y="4943476"/>
            <a:ext cx="1277471" cy="3126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ko-KR" altLang="en-US" sz="1600" dirty="0"/>
              <a:t>광물 채광</a:t>
            </a: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FFFC5CCF-9A15-7C9A-F04F-266E80DFC4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4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62"/>
    </mc:Choice>
    <mc:Fallback>
      <p:transition spd="slow" advTm="16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181521F1-B2B3-9629-CCC5-7334D9234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8" y="2316256"/>
            <a:ext cx="3509684" cy="2632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BADEBB6-C6A9-5BFD-0A45-FC13F5648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7705" y="4948518"/>
            <a:ext cx="1277471" cy="31264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ko-KR" altLang="en-US" sz="1600" dirty="0"/>
              <a:t>상점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DC71E09-9BC2-9161-E548-C3C2E378D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ko-KR" altLang="en-US" b="1" dirty="0"/>
              <a:t>예상 게임 실행 흐름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16266B38-7168-B46B-E84C-A160D369F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1282" y="2316256"/>
            <a:ext cx="3509684" cy="2632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91AB822-094E-F420-CEC9-4050246FC13C}"/>
              </a:ext>
            </a:extLst>
          </p:cNvPr>
          <p:cNvSpPr txBox="1">
            <a:spLocks/>
          </p:cNvSpPr>
          <p:nvPr/>
        </p:nvSpPr>
        <p:spPr>
          <a:xfrm>
            <a:off x="5997388" y="4936753"/>
            <a:ext cx="1277471" cy="3126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ko-KR" altLang="en-US" sz="1600" dirty="0"/>
              <a:t>인벤토리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06EBBA81-DC34-BE45-1412-0808E2466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0966" y="2316255"/>
            <a:ext cx="3509684" cy="2632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26D87947-AA52-DBC8-8088-D0FC1C91CF09}"/>
              </a:ext>
            </a:extLst>
          </p:cNvPr>
          <p:cNvSpPr txBox="1">
            <a:spLocks/>
          </p:cNvSpPr>
          <p:nvPr/>
        </p:nvSpPr>
        <p:spPr>
          <a:xfrm>
            <a:off x="9507072" y="4936753"/>
            <a:ext cx="1277471" cy="3126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ko-KR" altLang="en-US" sz="1600" dirty="0"/>
              <a:t>보스 잡기</a:t>
            </a: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81AFF9ED-DCF1-FC9F-919D-A4A47E44FB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372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02"/>
    </mc:Choice>
    <mc:Fallback>
      <p:transition spd="slow" advTm="6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7AB761-9927-8FFF-9658-A0E24CB1A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개발일정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A3577476-F86C-12B9-3B12-D1437D1438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7046692"/>
              </p:ext>
            </p:extLst>
          </p:nvPr>
        </p:nvGraphicFramePr>
        <p:xfrm>
          <a:off x="1371603" y="1428750"/>
          <a:ext cx="9601197" cy="4871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788456">
                  <a:extLst>
                    <a:ext uri="{9D8B030D-6E8A-4147-A177-3AD203B41FA5}">
                      <a16:colId xmlns:a16="http://schemas.microsoft.com/office/drawing/2014/main" val="214072564"/>
                    </a:ext>
                  </a:extLst>
                </a:gridCol>
                <a:gridCol w="4034117">
                  <a:extLst>
                    <a:ext uri="{9D8B030D-6E8A-4147-A177-3AD203B41FA5}">
                      <a16:colId xmlns:a16="http://schemas.microsoft.com/office/drawing/2014/main" val="2929783093"/>
                    </a:ext>
                  </a:extLst>
                </a:gridCol>
                <a:gridCol w="3778624">
                  <a:extLst>
                    <a:ext uri="{9D8B030D-6E8A-4147-A177-3AD203B41FA5}">
                      <a16:colId xmlns:a16="http://schemas.microsoft.com/office/drawing/2014/main" val="42949333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수집 및 좌표지정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리소스 수집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 err="1"/>
                        <a:t>맵에</a:t>
                      </a:r>
                      <a:r>
                        <a:rPr lang="ko-KR" altLang="en-US" sz="1400" dirty="0"/>
                        <a:t> 배치할 오브젝트들 좌표 지정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346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기본 오브젝트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광물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배드락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적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등이 있는 맵 구현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8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오브젝트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방향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좌상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우상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땅을 밟은 상태로 이동할 때 장애물이 있으면 드릴로 뚫기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2795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 오브젝트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케릭터와의</a:t>
                      </a:r>
                      <a:r>
                        <a:rPr lang="ko-KR" altLang="en-US" sz="1400" dirty="0"/>
                        <a:t> 충돌체크 및 움직임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804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게임 </a:t>
                      </a:r>
                      <a:r>
                        <a:rPr lang="ko-KR" altLang="en-US" sz="1400" dirty="0" err="1"/>
                        <a:t>매뉴</a:t>
                      </a:r>
                      <a:r>
                        <a:rPr lang="ko-KR" altLang="en-US" sz="1400" dirty="0"/>
                        <a:t> 구현 및 이전 주차 부족한부분 보완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69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상점 및 인벤토리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맵에서</a:t>
                      </a:r>
                      <a:r>
                        <a:rPr lang="ko-KR" altLang="en-US" sz="1400" dirty="0"/>
                        <a:t> 광물 획득 시 인벤토리에 저장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상점에서 인벤토리에 있는 광물 처분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보유한 골드로 상점에서 아이템 구매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097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아이템 오브젝트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단축키 사용 시 인벤토리에 해당 아이템이 </a:t>
                      </a:r>
                      <a:r>
                        <a:rPr lang="ko-KR" altLang="en-US" sz="1400" dirty="0" err="1"/>
                        <a:t>있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을 경우 아이템 사용기능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047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 오브젝트 추가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네임드</a:t>
                      </a:r>
                      <a:r>
                        <a:rPr lang="ko-KR" altLang="en-US" sz="1400" dirty="0"/>
                        <a:t> 및 보스 몬스터가 플레이어 발견 시 플레이어 에게 돌진 구현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보스 몬스터의 공격 패턴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804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시작 및 종료처리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게임의 시작과 종료부분처리 </a:t>
                      </a:r>
                      <a:r>
                        <a:rPr lang="en-US" altLang="ko-KR" sz="1400" dirty="0"/>
                        <a:t>+ </a:t>
                      </a:r>
                      <a:r>
                        <a:rPr lang="ko-KR" altLang="en-US" sz="1400" dirty="0" err="1"/>
                        <a:t>앤딩장면</a:t>
                      </a:r>
                      <a:r>
                        <a:rPr lang="ko-KR" altLang="en-US" sz="1400" dirty="0"/>
                        <a:t>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418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이전주차 부족한 부분 보완 및 최종 점검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9935056"/>
                  </a:ext>
                </a:extLst>
              </a:tr>
            </a:tbl>
          </a:graphicData>
        </a:graphic>
      </p:graphicFrame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433DDDD1-E3D5-697F-E9C5-E6A0084381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419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13"/>
    </mc:Choice>
    <mc:Fallback>
      <p:transition spd="slow" advTm="40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자르기</Template>
  <TotalTime>576</TotalTime>
  <Words>353</Words>
  <Application>Microsoft Office PowerPoint</Application>
  <PresentationFormat>와이드스크린</PresentationFormat>
  <Paragraphs>89</Paragraphs>
  <Slides>7</Slides>
  <Notes>0</Notes>
  <HiddenSlides>0</HiddenSlides>
  <MMClips>7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Arial</vt:lpstr>
      <vt:lpstr>Franklin Gothic Book</vt:lpstr>
      <vt:lpstr>자르기</vt:lpstr>
      <vt:lpstr>2D게임프로그래밍</vt:lpstr>
      <vt:lpstr>목차</vt:lpstr>
      <vt:lpstr>게임 컨셉</vt:lpstr>
      <vt:lpstr>개발범위</vt:lpstr>
      <vt:lpstr>예상 게임 실행 흐름</vt:lpstr>
      <vt:lpstr>예상 게임 실행 흐름</vt:lpstr>
      <vt:lpstr>개발일정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2D게임프로그래밍</dc:title>
  <dc:creator>박 찬호</dc:creator>
  <cp:lastModifiedBy>박 찬호</cp:lastModifiedBy>
  <cp:revision>4</cp:revision>
  <dcterms:created xsi:type="dcterms:W3CDTF">2022-09-25T05:22:37Z</dcterms:created>
  <dcterms:modified xsi:type="dcterms:W3CDTF">2022-09-25T14:59:04Z</dcterms:modified>
</cp:coreProperties>
</file>

<file path=docProps/thumbnail.jpeg>
</file>